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</p:sldIdLst>
  <p:sldSz cx="12192000" cy="6858000"/>
  <p:notesSz cx="6858000" cy="9144000"/>
  <p:embeddedFontLst>
    <p:embeddedFont>
      <p:font typeface="Arial Black" panose="020B0A04020102020204" pitchFamily="34" charset="0"/>
      <p:bold r:id="rId1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.fntdata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08FFB-A73B-4296-B957-9A765CE57000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BD01C-2E0A-4D70-9C84-D543CE261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5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D8F90-9130-B50E-C567-FA102CA2768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80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1DED3-FC06-6B38-B4C2-DA492736285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7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BE259-9C85-CA23-9D77-D25DD568C75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02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DCDFC0-5AA3-B828-35A0-9603DE58EC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6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199E2-BE3A-F362-BB42-0CFF457CB02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2E735-B0D2-CEDC-8732-B0318600E2F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40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86AAD-0BFA-3F67-43F7-1E7A808F423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68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99ED0-5184-A65D-D674-AE0DFC39CD8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12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4FE09-381B-D9ED-734D-5C6121A837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38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661F2-4589-F2AC-2057-BE5CF2DDE34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1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1B833-1D21-DFAB-93C6-1F519035535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74239-497F-9CCC-BEFA-E22982BBF9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85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CCAA5E-2207-06E5-0B9C-93EACDDB38E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0D6DF-5CCB-758A-0B5E-6E4FA9B1101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09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BFF32-BF93-B5FD-0453-496A3D7D757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D3F5D-EA6E-0795-9FD1-DF4879D58EC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60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2A250-225F-0311-9D54-A7550363C71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78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F7628-C2B3-3AC5-F054-959A6888B6E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90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D6D80-36E1-41F1-1A62-3F81E114902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7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1F189-FBC3-7B65-5311-E02DD5C5202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2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06399F-4AC6-9DF1-C1AC-988FD8E0526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1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6BB22-BC37-8CA3-F14D-28233844274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44111-EE11-9B31-ED87-0EC0C21685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2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11244-37CD-6881-86CC-9D879D8B8EE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0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2FC5C-47C1-DEE7-042C-D3F19BE6320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36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E1BAD-45F0-1D5F-88B6-070ABBFFD1A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8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2E6A9-3CF8-CD02-D1E6-2382E325552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51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5B1CC-6342-3341-ECCF-9F542591E3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5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5425-A152-7B9A-4F21-261F550BCC0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09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3B4B95-FC83-DF9F-E184-85206F073E2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0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62649-3125-4376-4F17-B2D82228A05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19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E740D-039D-9A68-649D-AE7C98AA0D8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20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0E289-BEE4-6F80-BBE9-30B2526E220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6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A7FCA-EF22-D245-F437-9B75CC15144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98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B3211-BA33-81CE-A515-50B53CF7981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F1426-D0A5-7F61-F1E1-F75C5CD08C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28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C6C08B-6B08-15E3-B0A6-823255CAC87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D1DA9-4F66-B7DC-35BF-557DCAFCA3C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02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48AA4-98EE-F339-52DC-78398FFE9F4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4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0CABB-5537-23ED-76C2-524FBE9E1BC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83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4FE12-E334-0F59-D269-D5F9CF2FBA5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66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158ADB-5E42-166B-D58E-83157650989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43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8992-57BD-7423-4BAD-F937D8F224E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97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04790-F1CD-4E62-5503-DE087646C84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2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36F6C-E600-6EB3-CD12-226F760ECCA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5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B679A-17C7-0D5E-3B31-B94FECF85D0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3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824497-6776-E68E-8C11-A41F1FB167C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4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048A0-F916-F1E1-F378-FF32CF09917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28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23456-2FFB-C885-0CBD-FA28FAAB5F1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2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5E9EE-0106-0A32-380C-0978418BD81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49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C9690-52D6-7415-633D-817E8003A47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5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5785A-36C5-5522-9E38-7D6ABD2CBE6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86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A0CE2-0F63-A0DF-0F3A-F937EE7CFF6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491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C8F70-F842-FEAA-CF15-7B11DE9A8CA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73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6CA56E-91EA-DC78-E9AE-2BAF2F82582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65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96C7C-5087-6777-3B99-2C1ECA0A3E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7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698AD-0463-DD29-4E53-CBE2AEFE67D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9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B8B09-759C-BDAC-CC6F-23DC90CA4F1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790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1C72B-1D2E-C80C-5BD9-89D34A4170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02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859ABB-27BB-A6E3-79FA-81E650FCC99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903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1CBBD-2476-98C5-64A4-30E16B1355C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06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50981-12D3-DB8D-0E27-CB24FAB9CF7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99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C37FD-A9E2-127E-6863-41C71C4575B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454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CE90F-2348-6A36-F489-AFA305EFAB3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60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0F71C-DF7C-C452-D0AC-39048252D55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304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2D537-5789-092D-8137-D28231A916F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0B574-4675-413C-EDD0-EF108FAFD3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9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2996-3733-3959-1D4C-16F852B4C6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6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CFD111-53B3-6F48-4EDA-85673147A7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80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8A749-98BC-D70A-05CA-9801ACB4C2D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3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70659-3805-35A1-BC68-0DC03674B7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01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3992B-15E9-F3D1-2F68-C02290717EB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93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078E2-8B5A-76E1-3CA8-836689DB18C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7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7EB16-ED1C-AA83-885D-8D30E41815C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6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257A4A-8EE4-0228-4D3E-7F8B40E09E0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324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D8E517-0568-2E72-8665-F9A9B8D3B5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78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6ED7F-F01F-C75A-3DFE-6437F0022D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B016F-3FE8-E29F-349E-3A5F672B5C1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052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3A8FC-4120-DA50-3312-9C6B3BCE6A0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3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C:\code\FluencyPowerPoint\PowerPointGeneration\PowerPointGeneration.Tests\CodeSmells-DeepNesting\nested60.png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6A6AD-9D66-DEBA-238A-9E332D6068E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866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FD3E6-F840-4F05-1721-F4B16576FC1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650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E96E0-23C4-14F3-F917-1052288651B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828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839B3-1199-A1FA-40A7-5FB0F2C9861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27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B98FE-3229-321C-A6C4-E7EA0F23B81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868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B10FC-872A-B7F1-D5E6-F2EC2364271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959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C78D0-F1C5-9CF4-D720-0E62E9362AE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37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FD552-E177-7428-D36F-F326C958833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35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1366D6-0E1E-48D9-DDB7-F0DC5CA4B7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17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B2066-08C2-451B-9611-48844AC2631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07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BE8CE-7C99-8704-9B41-2D60DA4892D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05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CE7A3-EA93-1352-2C50-115BD29C063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491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60398-01B9-3C62-48C9-205ADA87C99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1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96EED-A82D-B32F-1B11-9A3B7FF62A2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28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54B38-1BB4-932F-2E78-A292FBC894A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59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C293D-E3A3-7697-A65C-6681C156D43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6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902FC-5ACE-D7F1-AA33-78DC11CC9EF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81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BD01C-2E0A-4D70-9C84-D543CE26193F}" type="slidenum">
              <a:rPr lang="en-US" smtClean="0"/>
              <a:t>194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5C15F-8616-9030-7409-F1AD8DA180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7337-435A-6F3A-7060-E521DED41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8D404-11C6-5879-4C9A-10A2DA093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A9B5-5BE2-014C-0AE0-EE93FAFD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43E68-6A4C-CF6D-05FE-46E74AF8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8886-A4BD-C28C-19EA-6DF5D76C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0FF1-CF8D-8179-629C-5B66BC35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F9A7F-AE62-62F2-C082-34848C513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96172-08FD-81DE-6EEC-FA2A6EC6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2AA26-1C61-A3BB-8124-DBF5E636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7A34C-40C2-2D90-0F03-CBDE1E24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0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7A575-91B8-1A4F-E455-0AB0589B2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68C6A-0D55-66CA-7253-9676E7ADA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D7FC-2C14-8B28-2B51-BBFDEB7C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CF63F-6D63-22DB-0B1A-7EC2BBFE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BE60-7221-E7BE-2E93-ED7C774F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1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C75C-3E44-5F9F-D501-6683C168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9E01-FD03-4CC0-CA9E-3A431A9E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64F1-974A-1D6A-7B3E-C0FEB9F7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F3389-4F18-B34A-2C9B-382861311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878D6-C5F5-3609-7424-D12364F2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7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1E18-14FF-3946-4B5E-5AFB9B58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ABC76-EB30-BF49-2DC6-EE2B434C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49FF3-1D4D-AFEA-5AC7-99A5C149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0F35-C6E4-2E41-B1DF-AED494BB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502B8-7543-2912-F232-9743987A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FBF2-A62C-A98E-2AB2-8FF77C69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2C51-B9D9-E5B8-8B66-B13C432DC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03CBF-7CAE-663F-7B6F-CF5AAF14D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1018D-662B-ACC3-F6AF-BBE4E183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84BC-AD3D-AF8B-98F2-A85BA343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3074F-8F54-FD1F-8762-30243845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4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F474-19C5-36E1-3368-80352F35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D813A-6004-128D-A6A3-F9A2F7FA2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4F0ED-E221-C7B8-0359-E03529BEF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13439-3903-FFC8-9E10-DA616F591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98908-65A4-351F-7539-8452C72E7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98554-9A0F-B79F-47D7-0355E73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971DE-ABDF-819A-F59F-E6BEBAA3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BAEB2-7D52-8B7B-6329-BA5B34EA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719C-D9EB-D5FD-FE52-B6BDD3F4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76013-8822-145E-CB9E-DC955BAE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7693A-7570-0BEB-2FF1-15425090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EAAF-3139-E9CD-7ACE-9AA096EF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4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D91F5-7A5F-D4F4-6E47-41D2E260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E6878-CA74-3D0C-260F-5CC41CDA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C5D26-B942-8A93-8C3B-8F25AFB0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4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5651-5E92-8AEE-7F64-AD0E8A9D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48E2A-BB6C-89DA-2AD4-8DBF39D3C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0EAA7-CA17-D02D-29BF-F97FD15FE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846BF-2B51-623A-52E9-D673781E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8333-79F7-72CB-EFBC-534EB27D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D5069-18C3-BDCC-CAA3-89C2D911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8D87-E927-CE4A-3639-214F18DF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EE2BD-3055-8F48-FD82-0210DB6B7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32030-446C-514C-6131-68895B070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51F6-BC98-31AB-9051-58A23CD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01BF3-F279-62DA-B4C6-5C00C5EA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6E56A-913F-BD9F-A784-F527DC67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58636E-8B1F-9E65-DE99-9EA5B57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B19EF-9F0D-AF5B-566F-7BD0FC83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00DCA-B0AD-CD17-46D8-6F6EF0780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DF0A4-E1FA-432F-BECC-08F60E4E581C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2C0D4-B472-EB01-DA73-A84563328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A48D2-03E3-46E1-AC46-8FC4471E9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60F0-2D29-40C6-B3DC-56033C32D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6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F2FF-878A-3384-3E3C-4C859611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1F5B2-DE5B-D4DC-9E85-BEFBA447B4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4400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55C5EC-7DE6-9D86-BB39-1B6F1718E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8E67-E995-5F03-1E15-32011E1DDC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3767B-DF52-44AF-42FB-E231A126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63546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C897DC-8FC9-52EA-7738-F68834178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B96A9-FE05-4641-33D4-54536014290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75160-D3F6-EBD5-D645-1F1C9F8BF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9658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C74-FE00-4019-D6F0-9B7E21A2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594AC-8B52-D133-4222-E533CE9D0F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0867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42DD79-349D-1108-7A6D-8BBD3413F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912DD-FCEB-DA93-AB42-5011227E03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296E1-F62F-47C0-AF75-1A53FD02F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35617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6D31-5AE5-7DB8-BBB8-80D98BA3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CFF83-9DE5-F725-5003-416962F1B5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65644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6A858F-3AFD-5BC1-C0EB-A0CA7B179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39CDB-BCA9-A9E7-07EF-543C3B529FA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B2ECB-3B55-B742-8787-F29B44794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35442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D8C0-23BD-6281-DF21-175B2753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44CFE-6A84-8BBE-3501-E4B1BAED81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6920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239C9E-4483-6FED-443C-7C72350BE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C8BED-8725-D020-B2D8-E7453D1D725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5FAA8-E388-64E7-7077-19B98D688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50499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0B86-F3DB-50A2-9D1B-DD9709B3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8D71-2470-0334-D7DF-2D3D17B624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26415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04DC4C-075F-3A74-0642-FDC87DAE1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BD9B8-2FA3-73DB-7B59-FFC2B8F3E29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D7969-160E-D9C7-A4AB-EA3B4E7A3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87228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F88F-D0F6-FCEA-1D58-AB9B18F4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E6EF4-211A-257A-B817-DD99F76AA1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84855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9CB-D6FC-641B-6487-A52BD0FE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7DA3F-07BB-AE4B-2384-89DE34BC8E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4330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E79543-D905-E126-180F-14144E8E6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9F80-5B8B-79D5-D8C2-54B71370025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22DAE-DD83-9316-099F-9512DF822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9949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5FC3-DC70-A2DF-B619-7A030B9D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589BE-6CA8-ED9D-96AE-10076001CE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18840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CE90E-E2C4-40B8-1377-7D21F7A58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DA9E3-2ACA-9CEE-1934-1DDB3535130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850E7-3DB9-CDC3-E1FE-C11639FE0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9899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84C8-A60E-B978-6978-C41F7FE7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AE7B3-D03F-EB49-3825-B1110AE58C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11716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7FB61C-1AA7-635E-9399-D0BC521F0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D5EE-E418-AFF1-510C-499723A740E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E59AD-3698-62AE-86C6-C4F8A3CAB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3914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82E1-2A69-E0A3-1249-CB2FB14A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27572-977C-094A-1BAF-351767DA3B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93735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446073-E791-1287-570A-C2BAA69C5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84FAD-80FB-4B55-CD67-1CEDEFD6DB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2608A2-E806-C76A-A76A-05FCDED0F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53430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9ED9-2FBA-9871-B806-B846F1C2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32D9A-8AC2-0808-5604-2AF6DE3EEC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3255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88E676-9625-7209-0106-17E2AA606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C1DB-851D-0C05-CA78-B26613CD1BC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0FD97-5FD5-429B-0EB8-59D874F49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20221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C1DC-BD39-4357-CBE9-B4D2C814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733F5-09AC-52DE-840B-3EFEE00FCB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34185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B19C6F-3018-A053-D2DA-D79D2BF03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09F92-8C70-8EB1-E302-56FB4A883D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D9153-129C-3FFC-D92C-0BCD2039D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24050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D2E1D8-008E-2E11-CBD7-7F8391121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3E452-AE9C-8B84-D472-E23E8BF988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7BFFD-7991-F887-EEE6-5EED3CD5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1039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BA98-224D-2A69-EA5A-94F6855A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3B3F7-F4C6-C977-EF3E-595DFECC15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71218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08C881-52F2-CBD1-8710-AF9B12313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9C87A-20FC-754E-AB17-A854027779E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C183F-3279-8327-3440-10E0144CB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0705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9923-A864-9371-4426-A297DED0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1A8B0-5201-2EE0-682C-E3991282E2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80208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5DA0DB-34A5-D352-3580-89274CA03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F8C89-419C-2460-F40E-9CC2E7E7FA8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B40CD-6454-EB44-2E49-68FBAF95D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93914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3D48-3C2C-3FC9-18EF-FBC13335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B6E9B-356B-C34B-2560-5866E5135E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671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875A2A-4B8D-67A6-8A5A-9808C8D1A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7164D-E38A-F8F3-EBAC-D04391766D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9257B-E902-72A8-1C52-1AA1F58DF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1260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F601-FA46-1FBD-24DC-1C0E2B63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236D0-E7CB-9701-DC33-65B20CA06C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186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D28B15-8E05-C338-E089-CA79D543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1CCE9-246B-2634-81E8-F52C1FD5033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CE15E-2762-00CF-FE77-AA2179AF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09926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894-E706-A777-EFD7-4F2A0D64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9ABF8-DCEA-DD29-2ABA-436CDD48D4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5914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6A90-A462-424F-FF0A-1AF6C75F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1B7F6-33A6-7F54-0C3F-BD2AD8B1E1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05142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2AB3A2-17F7-C9F8-4040-C3FFA4491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B78AF-EB01-CE48-A8C8-18A85F27E4A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D59F5-F563-DDD8-149A-03EAE3463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7491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96AB-CA1F-B606-CE74-212817D9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87C27-25C8-0787-692D-AE5129CEA4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57730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70050C-AD88-C26F-74DF-CEC79421A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6C2E9-E803-6AA7-DC49-BBE1F1675E6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5947A-5BFE-D9E2-9020-5FF0A03C5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9068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9EF2-EC54-EADC-7EF1-3220A959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FB25C-1D19-84E5-ADD9-E189E49177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5102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E2496C-28FD-DBA5-8CD7-5FE30A00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F47A8-2FB3-DB1A-F374-6DE609DA30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D903F-E25D-7287-5C03-78FFF8FF9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2827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CA56-39C5-A8F8-497A-DE4D1F93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76E33-9302-297C-106F-1A6632B025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29525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C6795-7837-87D7-5BC3-AC29BA0E6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213CD-C602-CCFF-1B6F-48A4B9AF2BC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0CA7C-97A1-5C71-3828-171C5DDAA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37793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DE5F-E1DA-AE88-281A-5013940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049D0-315E-C94D-B836-E1025B11D15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40007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20FF06-593D-31B4-5EC3-CEF2B637F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2731C-2E44-5D4D-B060-FA51BE963EE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FBA8A-849F-F6E1-8359-BBF72309F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66155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0A0B-9A7F-CEC5-BA2C-D5C63C97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31D8B-1353-209C-BC34-6ED24E05CC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53879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83CCF9-74F4-2B58-968A-74EDFC57F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F945-BC2E-0C90-3D34-498D31FDF96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83C36-0420-4CAD-57C9-E99DF064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5596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9EC94C-3A9C-EA93-ACC2-D52687621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7C824-C1EA-BE82-76E8-CBE5E5D147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93072-2F07-C355-3742-CF201B068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30277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04D-3D87-A774-3973-528BAF65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169E7-08F1-3951-77D9-65F55E109F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96139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4A1530-6C7B-4540-10AA-27B7D22C5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8ED5B-1DF2-0BAE-2E44-0FA5673248C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7804F-C629-1E8B-AAFC-4DE3395BA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70152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9BDD-CED0-E1D4-15CD-68E0A60F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5AFC6-99EA-CC20-BBCF-A66D2183E6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93398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8C5908-1E60-1474-6FD0-FDD32563A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F1C1C-0762-AEBE-9E64-1F9115AAE7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8345A-D9A2-0B82-1B09-7645E7B1F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5830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4838-C6D0-3977-2F29-D97DA3E7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DC796-79BA-99A7-FA45-8CA7CF4458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5784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1BC1D8-9598-CDC0-BA7F-8FEFDD9FA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E57A4-5D62-83E0-F4BF-EF69765FF8E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54571-936C-6F16-7E68-085FE73DD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9870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54FC-DA73-EB44-1A98-3443ADB7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00871-97AE-C8D7-DD26-B3D0CF7F5E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08458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50AEBB-4F90-F0DB-F06F-DCD49E8DC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AD9AE-D815-83CE-9519-55A0220AFC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49F70-2B91-9D4B-6F0E-2122BA709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8860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C7B8-7D44-22D2-838E-94F84EB0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25AF0-6EAF-ED24-ABAE-23F25AF4D2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42733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C200-44D5-A7EA-99E2-5221B287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5A7FB-0807-BEE2-F8D1-9339738114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76056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49F373-8DDF-5F4A-85EF-7992D4FD6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5054E-4A0D-FC5C-F013-6A8BAE4C3F1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B5289-6D68-7B08-4B53-D35823C7F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24568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FF94-A2CE-2DE4-3A2B-9FE69B8C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76B5E-2612-1D8B-3901-84F4F4AD39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9244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52FFD2-2C92-8DD5-C761-1E9900FD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6C130-B75D-2C1A-483F-D98645E758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747D0-3D9E-F228-DC28-54340796A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73369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6293-7FF7-9E4D-ACA9-851B521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4A42C-43E9-2E5B-726D-5FDB0F0E59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8051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87EFF4-7EBD-4242-7759-C307E90B3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C90A9-D86C-64A3-29EF-A46771203C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CF6C5-4437-47AC-D8C7-19E471E43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87485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D9B3-E074-93DF-58A7-404A7F2A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301A9-4898-1E59-5E02-12CE7B6DC3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63930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3DD9B1-0BEF-DA9D-BE6B-06092C359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D10CB-C7A4-8F33-D1D7-E186DE4685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930F0-6189-A1F3-5D75-C4FA87F47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65764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DC74-91B6-AE91-149D-ABF8F7D6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600A3-ACD9-B037-D7D4-4967A22B76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06729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B1C3D8-68AB-80D6-D1E1-7663EB9AE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5FAB-09A1-BB79-A132-D07F8702881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20F5-EEB8-68A6-AF7E-E10ED23A1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5959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3DDB-5A27-DFA4-B1E6-0FADEF32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B533E-9035-F1F4-0767-2CEB1D86C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75264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DE3329-F19D-0FA1-2D64-CA5ED363F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CDD7-0BF3-46AA-B29E-BC2D4BC3597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7F077-7B54-9F55-50A6-720A19936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66170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8501A1-73B8-72D6-9BD0-857897F5B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AF454-85EE-29FF-49FC-AA11EF461A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9BEA9-4CA1-3575-740F-2FCBDCFD1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33725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4689-7A7C-5606-2F9B-CCE5142E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7DD19-BD24-03C8-1E09-20D7587BB9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0767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182BBA-085B-6BF7-D445-7C433586F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D2D19-7CE6-FADF-8576-B443D0BF071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916C6-BFC6-E74A-C8F2-D82D36FD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5342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C56B-C12F-53EA-17F2-60B7AA74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93A3A-FEB1-3198-B8F1-835D749A29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6974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D2193A-546C-DA75-D8D1-EEEFF8457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8E776-E076-DDC6-0281-FA7659979C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7FE55-FD0C-8A00-0381-0FD638EC9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59965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53FF-8B2C-2D94-B567-08BB287B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53904-83AB-9183-7AA6-8E781BE87F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70367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3283FA-2DDB-865F-8DB1-BC6C7BFB0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7932-F505-FB15-DF59-6A09D3170A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C9F05-A910-6BD7-D291-E463917E1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91914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62FB-2B36-D451-4094-BA8D1C2A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C38D6-8DF8-F52A-3EBE-CC95B13D49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74752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E95D19-E3B6-7538-1008-A45B2E42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DD64-DACE-E41A-145E-F3F316F776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DEE5A-511A-12C0-109D-2EE6D52C4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58853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AE78-E553-1153-65DB-00C084F8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977E7-AA37-40B4-2312-ACF257EFBF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96761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563A-2A53-E11D-88BD-5DDB205E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D5049-DF66-C21A-2A28-4C90A9AB48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77685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D6A7B6-E5FB-F847-4742-AC36211D5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4554-677E-BBB7-FF55-83B13927908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F3CAA-C378-02D3-CFAA-4A17CC031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44244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DEE3-65F6-7399-2E84-9D330FD6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1A94A-56A8-5E25-94B6-BECB659C15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67737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33F6B4-E130-0642-74F0-44740D7AA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E4467-69BD-3BBE-CCD0-5F908042EE9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C3FEA5-FB01-062D-AE84-8C0814E09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75648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B58A-2409-6DF5-0883-07FB1075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1FC02-F466-13E0-8106-1400DF446A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71869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AFB2A9-AEFB-96ED-9B6C-B41C0A7C2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4BBD8-B2AE-FB89-386E-6F848C821CD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80DD9-9BC1-DF42-3706-17169F45E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0316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BA3-B4D6-B231-827C-D07DA2D6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B4DBE-2D31-968B-2A7C-2E71ED0287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4273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06806A-E28A-F48F-CF57-C8AFB786D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059E6-D3EA-A90B-506B-57330FC49E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51455-ACB0-39B3-F102-9A9C1C63D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10370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2738-F30B-D65E-38E0-34D7D46C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49E3A-BE58-4ED7-0BFC-FA9AAA085D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36413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560793-4CF9-09BC-7007-48CF2E8E1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BD158-FC23-0C05-5F47-987FA489B9A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917CA-CF5D-07E9-6084-B2635A1C2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55232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F25B-0BEF-72D6-3DC5-39B068C3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BDE7A-B894-B434-817C-53F0DF24C9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8237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4E9867-C3C2-6661-678C-A166F098F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16A18-8C37-6B39-9ABC-9F1F9E6404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29403-A335-0620-726B-E2732C550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04270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8A5E57-A902-2514-2854-FC549E74A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B22B-4FBA-0D48-F9F5-0D66ADC2C64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336CE-A618-DC60-EE22-7C5691F9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73897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986E-11D2-BA29-D763-74AD1CEA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74668-6E3D-7233-B05D-F2D5387805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65945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D8B659-F736-E535-D581-3AD8026E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35158-81C2-D59B-A965-D4D545AF298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8AFEA-34AB-ACC6-12EE-25B0ABEE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95492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BBBC-7D37-B493-2CA0-7BA3C913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016C1-0257-B779-727C-414F2B79AD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76543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D250B2-4EA5-0552-7238-8543042D1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36B12-A6EA-DB86-99B7-1B4BC150430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802D9-496B-9D2E-CFE2-68E7485B1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48332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B7D0-3EE3-1C21-D400-7A0FEF77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2E447-B679-10A3-E5D2-2834A0E8CF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91246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D86D5E-482C-C136-CBD7-C82ED7520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97DBE-3E6B-FE3E-86EA-488856E066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56B31-0C72-6F1B-56E6-13FBD374C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22973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E288-07AE-55A5-AA92-9A2B6812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0C125-9153-971A-D8C0-05E07F8CB9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61169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542ABC-8E72-D656-C15A-3641DDB80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7FD8-8EF2-9415-A2EC-8BC8EC26AAC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5CBFF-F16F-C348-364C-EA29FD91B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20041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DADB-6B26-296D-8A6E-364B5120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F45FD-848B-E53D-C9A9-1007E7412E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79813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74AA-BCCD-9375-5C3A-1F210C3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7B0AE-1D14-9F15-8ADC-8FCBE55B16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8407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D28831-4D11-930D-254C-7D0D66134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71515-0AEF-D0F5-6593-86EFB5AFFE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71A61-5F17-5931-489C-270DBF8CE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86413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2D48-E958-CA20-CE74-F8615B0B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209F2-B2A2-FC71-EE74-6BAD10977F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93470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0E30CC0-EB99-930B-EF01-34DEF8942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8016-B76C-73E0-5FC0-16E6950C82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90DCA-BC02-1AC6-AB38-55E7D903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92770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017-A63B-BF69-2353-980109E3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3A05B-5D8F-EF4E-7940-2D78E23A3A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7125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FD899D-C00A-0E73-530F-5C9A0CB6D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4ACB0-4051-8B91-2445-4F328BC00F8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0BC05-4BA0-3C91-CEB3-8449370CD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3822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0BE34C-A137-0465-5106-D06D846B9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76AA-1E04-F069-28A2-7B48CA153F5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64014-C71E-DF5C-FA5F-263DF4EAE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56859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222DC5-B8B0-060F-A0BB-284AC2E26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561BC-F2BF-FF6D-E736-B9D75FED8AE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7AF54-D537-8D57-E53D-B9B66DFEB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00880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17F5-FBDF-5EDB-ADCB-D5012012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C31B1-0D56-4B9A-4F0A-B6A82A8A9A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73731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428F64-CD3A-9684-56A2-C2801D539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893DC-11F5-D66D-E9A9-5D070CD359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B72A4-306F-3340-053F-8C95E1873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87353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979C-7F63-1959-A8ED-2CCA73E9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7344D-139B-C2EF-DDB4-500289D2DF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90737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7A8B95-FE0E-6F3C-FDCB-E6397DE67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1A59-85E0-896C-9705-D7FA5C837B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A2084-91F0-F423-6019-D4820BDE2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50563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F24-CC32-D4F0-7361-43F2552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AB5C3-15DB-F4A5-8287-D037DC2A708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6926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F3A214-1132-8772-A5A4-7E9559D96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D48E0-DCE1-53BE-C165-4C40D46BB6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FA298-7088-1ADF-D6CC-EBA03F210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88810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36BA-B6E4-2B92-57EA-00D01D41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DABD5-23A3-A0E0-35D0-2D17528EE7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5908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CEB9A6-B8DC-A324-9087-7E4114B73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F1AB5-B90F-DC62-2CA2-85540601334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A80E6-32A2-7846-2721-285D46832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5931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7C5-6510-B581-CE63-A8EFEA77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F52EC-AD77-F005-3684-24FB00CBB9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08927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0E12-41B2-B21B-B432-2537275F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25A49-29EC-F164-3DDC-58738D5E14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8597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C4C6B4-9142-1A00-978C-6F3C32FB8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B614B-EDB7-9AFE-5290-F29C314FDC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5488F-3190-1318-25A1-998AB687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56987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97EB-C58E-ABF7-3CCD-3B282088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1A742-4E5C-08D0-E3E9-13B4229144B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78173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2A79E0-B6FF-38E9-17E8-F5E5A4F7B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A0888-C309-A1CC-5742-6FC7303DCE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5A3B6-888F-ABE3-35CB-4E648FC26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08482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9A5A-D8D1-B384-985C-805F4E63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C1289-9469-9D45-5650-AF22B6C9D7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64114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9073A8-6851-D3D3-8C7A-E5710A4A5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5EE12-CF77-0E13-13D5-83BD03246FA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99A34-91D0-2D8E-6269-32D83DB62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99748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D7A1-7AA2-C91F-6425-2A6E2154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668F6-F59E-0F95-8A00-DB2F410D25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63008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9600E4-97F3-E41C-CBEC-A9FE6A1A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5FC5-75CB-D320-5D0B-A74EDCC109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5472D-E5C2-DBA9-CA96-C456E11F1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53398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2B10-1343-8943-6A85-8A792088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E7E9D-2284-7209-3F72-943A9C4088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26269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05BAD-D008-D7EB-EA49-D281EB508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A0476-29BB-654E-8613-84E00E6873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CB577-3B6E-9433-F45A-38A218B2E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51441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604-069E-04B6-8933-E8495CAD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2D849-AA21-8FE5-A844-E7B373529F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68515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D08AA2-0AC0-35C9-B02F-D6658BD01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EFAD-D865-99E7-223F-F77C199C6AC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DA0B4-73A2-646D-A933-FF48E0DDC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85687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5814B4-5F3F-65B9-FEB7-3D6AC53BB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9613A-E14C-F23A-EA3B-D75C22FB59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4E29F-3642-89FE-8EF4-28EFFA155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10983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A099-DBA7-8EBF-3394-92C7BC4B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C571C-AE0A-DEE0-8162-62B9C533DD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67614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4F89FE-25CD-6799-7925-23B18E5AD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FE8BC-9DA4-A3BD-F0A8-95089FEE99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D8599-CF89-78D5-112D-0CC207629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02878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1D1DD-87E8-B286-8475-4F6D7DF3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BE82F-97D6-FEBF-115A-6B480EEB43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04954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8750D1-C28F-09D8-F9AB-64B584EB6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02543-987C-D65E-5C51-F63923680C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22CBC-A376-9415-3D77-F1EF1F541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3750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423F-F9EA-BB3A-635B-C8A46A63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AB9BE-9D00-1B2A-60BD-E8776B0400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53486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3131B8-5F77-A648-94CC-AF60A88BF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375FF-C70B-C526-64D9-712306D921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3EB85-C21B-EF1C-AD76-AB3B355DD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5090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E34A-6C96-2863-A986-7EBBF411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324F1-1FF5-95BB-D7EF-093188DAF2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62924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F7C1A8-DA7E-C06B-8372-3F518A076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8535C-D0E0-6ACE-060A-F0C9CE5CF95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9F713-EBFB-C44D-B259-B2D5B9494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56627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CCCD-8E51-205C-E6BF-5D917ED2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6BF8F-E2BE-8919-27D3-A4F51EBEDD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94073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E5B9-3BD2-4634-D3A5-A4A101D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7523A-07B2-EC75-B0E5-9357D8E0BD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04072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1B318F-D96A-BE3B-7EF5-98F9C737C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B9185-5D8B-2432-F4B6-D15FB11DE49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150A3-430E-BFEF-C8DE-47634158D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65553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5113-4DAB-A2C7-97D6-B9A5504F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BDE27-1BF7-85B9-355E-BB16307460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2644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089918-151A-51C3-8F0A-EE14F26E4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6D09-CCC2-592E-9620-BC9E755AECD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EA72F-2CE4-C67C-6DBA-7ED31D678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27379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FDB4-6D8F-7A71-7E7C-D194863D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58B3C-3A62-4E7E-19B0-892C02D298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85582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BBA3B6-77EC-21EA-F68B-58A642AB6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8A93A-1823-0F66-82CB-26BFCA63301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97FBE-DDAA-FA72-7969-E37BE2093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59174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8C19-F10E-B64B-1D8A-4CCF4023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5C297-04E3-5C4D-5FC0-409D8C73EE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46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F04556-32C1-B473-A965-7039E4348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E2802-BB83-4FB2-E0BD-4AB3C11770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B1DF3-4DFF-BB28-D376-D70EDF750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9537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91D8-FC78-830B-6222-8C4B4945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194C8-22C6-B048-2923-C4C8EF13E3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5035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A54B58-0F1E-A8C2-4053-CC7BD485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E5BCA-1672-33BB-3CA9-70DB2BF3B8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0E4E3-34E0-6919-7938-7EDD8073F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19857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547C-80EF-3DAB-BF14-A3A2F2C4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169E0-84A3-8B46-D24A-785F6CBF0F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0303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343C860-74AC-1CCF-414E-EFB477885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8DD9D-91B1-4DD2-06C7-B8B65C4514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8CF8A-8E20-392E-94B3-D9C056746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39188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5C7FFA-C3BD-F562-102D-C71BB3616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1478D-FB87-8A65-26C1-46DC44E68D8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78DA0-25AA-0054-8770-67901395A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06541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0A5-43F9-5972-2138-9EB8379D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AB415-967B-79C2-594C-9FA50D8C1A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5512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DDFE5A-88F1-33E7-92ED-31F233132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B673E-6BB3-D4B4-DBD2-92FEA7C9B9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A6175-48FD-27F6-CCE2-CF217488B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17343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D2FF-7DFE-6B52-EA59-5A94E3A3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C0C15-3FF3-98EC-B687-2FBA22A26D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48123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F56276-1457-9E1B-30B6-20B22E41D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DAB34-EC81-C2A2-F30E-8C227BCDC9F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2635-E1F1-8EC1-6BAE-C84FD044F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56660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9239-516E-F626-C1D6-BCB1A2E4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98EC9-72FB-565E-34D0-2C79DEF283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25686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FD04C9-735A-1F74-10D2-7491E18A1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B00B-37F3-9617-9738-14986331C8F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7075E-BF54-FDEE-06F8-B906B010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82951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1BA9-2EC4-5A45-A10B-571E84B8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A8F1A-4572-7871-8843-7E0A6369D0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53943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AB4CB4-F08A-BCD0-5D3C-76463A041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29259-5293-3FA8-8236-5781F83E361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BFDBC-3CF8-E47B-6F8A-7B24F8AAD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3680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1C51-C641-EEEF-2716-8677DB03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22018F-812D-B250-5BFD-A9B328791A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41282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AE81-05CF-67E7-78D5-5C5AA4B1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04E7D-9ACA-F3F2-109A-367B4B5797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971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6C04B6-BD63-1874-8B2D-AF94AECCA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02E7D-81BC-6D88-1BC4-F15119C21D6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BF30C-5A97-896D-2E70-23269BE12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04471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82E6-EB45-288D-C51F-86C67A20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E877E-07F7-20EA-A6A3-AC8F71A0E9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20814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1FF544-5E95-4912-EFB8-DF1F6D0E4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1A5DA-6040-424A-0B87-BC070F9DAC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08A97-9F06-5004-FE9C-D7ACF3FA0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76245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40B3-AF03-5E9B-4A15-9A0AD55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E99B8-4CD3-FEDF-8093-5235F93A23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9414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D19FA-4ED0-5D4A-59AE-E3BA6FBBC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91C4D-6150-78CE-1A1F-24A271EE2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69532-D93B-4262-654B-2170DF1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3762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487-FC7C-9BD9-28B9-99CDCDC2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2FC8D-CAB5-A716-B28B-575276AC6B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7019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1DE4E3-D367-0AF1-C1A5-B254A72D8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1BCC4-6A10-B645-7CD8-752A1699BAE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1B96F-8D8C-04D6-9C9C-26C901E91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2890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71E-585F-E51A-EBBE-78C4BD8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2AD66-CF44-E960-158D-C0E8B0D5EA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50233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64C4A1-17E4-B626-A505-69F225AFB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D0AE5-9AD0-C346-51F5-F573103283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D5CAE-52E5-0BB6-5ACB-68984FEF6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2748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64BC-3949-C64A-8086-9E1C14B8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AF33F-1F82-9C49-59CD-7BEC761068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61979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2559DD-2A38-FDC6-7F28-C10704465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A9233-CE9A-DA59-B419-1414506283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4B4C3-C63F-2E01-990F-DA8EDA8B2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7548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76B12-6F53-2DFA-57A2-7BA9E9484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798DB-373A-C224-F005-C9443BE8BD5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822D4-A0DB-62C3-8AFC-325B7688D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80954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AC30-FF50-AA26-96D0-887C9E5E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75362-8C4D-BB77-53A6-92A2D99196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063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A22255-58AA-605D-D04F-6AFEFA08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66FE-A0F7-BA5A-AD31-EF200FAD239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8EC07-2D2E-88AC-E571-71AC29612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2740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96D2-D859-ED0B-F233-2D833B17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B86A9-34A2-59E0-4626-0224A0652B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4903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96D34D-DC49-8B97-A1A3-6964DDBE1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898A7-8A12-36C1-2CEE-8871AA8A6B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4B9E4-8092-39A7-312A-3F4B89260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38157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E54D-15EC-4AB3-33B4-4A6F6EB1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CBC1D-2474-95AF-4EB8-5376C5CD6E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56241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5AF8E-D700-3C00-B44C-1E59F4BE0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DF3B8-5745-8B17-F138-6DC970AB03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E8904-F7E6-A0A0-BA6B-B32F37374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57915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F363-6013-51BD-5AFD-52A7B210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54BE-2C3F-05AE-A174-498FF50267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4463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51B82B-5020-D2CC-FD2C-3C314F9F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335EC-8778-FBD8-620B-87DC57E5B1D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F8AC-0FB7-0387-ACD3-C733412DD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41729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114E-40F0-6741-B008-C2F3052E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47152-C4B6-8DB0-D3E6-E8C653795C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81896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2AA3-77B1-D3B8-EAEF-5EEDE248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FF637-FF47-4198-0822-6AE379EE3C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8538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E8D660-F0D6-14E5-0BB7-0FCD65BA9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3152-A01C-279B-7BAB-1ED4F5CBFB9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DF436-6991-7CFE-5C8E-286A795D8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5253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D984-8C6F-ADF8-2EC6-23F3BF23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27A10-8592-3506-ABE0-2B8F645870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1368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8DF001-A570-BB80-D89E-4E7C600CD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BAD94-5CD7-0D55-BE1F-AC52ACAF50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EAC17-F694-151C-FB44-E43FCDBD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10631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3637-C883-B4C1-6F48-2B54FF7D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539BF-EDCC-E0D5-98AB-18204EECFC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57389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E3C781-C37A-8198-7FD1-960580C3E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28EE-B8E6-6596-7A03-A489E139C30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14E02-AA74-1C1F-E684-060501A3C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59845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4E4B-379B-C429-B76F-F2F75FB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104EB-F5AA-C7AA-B974-FF988D62BD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5355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6A004E-7ED8-9A88-2A88-250EDF4F5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0BBC9-63B1-3048-B017-96AA9515B44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983A8-8195-2B94-B234-0A70E36C7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9768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F25C-EF2D-0F6E-E691-5430ECAD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B2B9D-C50F-862C-2A73-DF18F33D84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4854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4802FF-B05B-35D9-CD9F-1E279CA4D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2B13B-4BFE-9C76-F7A9-4A6C25FB190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5200-B9DC-79E6-5F05-972176939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1494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61B1-2CD7-4732-5E00-FDC52B2C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C370E-53CC-D35C-2D3A-43EC7B9139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24797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1843</Words>
  <Application>Microsoft Office PowerPoint</Application>
  <PresentationFormat>Widescreen</PresentationFormat>
  <Paragraphs>291</Paragraphs>
  <Slides>194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9" baseType="lpstr">
      <vt:lpstr>Arial</vt:lpstr>
      <vt:lpstr>Calibri Light</vt:lpstr>
      <vt:lpstr>Arial Black</vt:lpstr>
      <vt:lpstr>Calibri</vt:lpstr>
      <vt:lpstr>Office Theme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</cp:revision>
  <dcterms:created xsi:type="dcterms:W3CDTF">2024-02-08T15:42:10Z</dcterms:created>
  <dcterms:modified xsi:type="dcterms:W3CDTF">2024-02-08T15:42:39Z</dcterms:modified>
</cp:coreProperties>
</file>